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B44705-50F6-460E-B6E1-2A403151EC3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673A55-751E-4EC2-ABC8-DCC30715939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Snapshots of the NOPdb3.0 (http://www.lamondlab.com/NOPdb3.0/). For illustration, the database was searched to identify a Protein Phosphatase 1 (PP1) isoform and here we show an overview page for this protein documenting its sequence, peptides identified, etc.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The Author(s)This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9483B9-254F-4077-ADC5-05B9E04C754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Entity Relationship (ER) diagram depicting the relationships between the tables present in the mySQL database implemented for the NOPdb3.0 Content Management System.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The Author(s)This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9483B9-254F-4077-ADC5-05B9E04C7549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n8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nar/gkn8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37, Issue suppl_1, 1 January 2009, Pages D181–D184,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https://doi.org/10.1093/nar/gkn804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Snapshots of the NOPdb3.0 (http://www.lamondlab.com/NOPdb3.0/). For illustration, the database was searched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37876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37, Issue suppl_1, 1 January 2009, Pages D181–D184,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https://doi.org/10.1093/nar/gkn804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Entity Relationship (ER) diagram depicting the relationships between the tables present in the mySQL database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8409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1. Snapshots of the NOPdb3.0 (http://www.lamondlab.com/NOPdb3.0/). For illustration, the database was searched ...</vt:lpstr>
      <vt:lpstr>Figure 2. Entity Relationship (ER) diagram depicting the relationships between the tables present in the mySQL database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2024-04-26T23:23:53Z</dcterms:modified>
</cp:coreProperties>
</file>