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3A8D7E-794E-40F0-894F-EE5A16B3D4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F2D618-A46E-4CAF-9012-B7A12CA157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row: regions showing a reactivation or delayed activation in experiments 1 and 2. Voxels were defined from the interaction of cue duration (two-frames, four-frames) and MR frame for frames 5–9. Bottom row: regions showing an initial cue response in experiments 1 and 2. Voxels were defined from the main effect of MR frame over frames 1–5.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C2D5E5-3059-4BA4-A46C-C6E7A14661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5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590–600,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https://doi.org/10.1093/cercor/12.6.590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Top row: regions showing a reactivation or delayed activation in experiments 1 and 2. Voxels were defined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Top row: regions showing a reactivation or delayed activation in experiments 1 and 2. Voxels were defined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2024-04-26T18:41:36Z</dcterms:modified>
</cp:coreProperties>
</file>