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5EC0A-8B48-4244-8E19-9E688D37E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532B9-5601-4F39-A1F0-1CC9E03BFC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Glandular function, i.e. Saxon's (A, B) and Schirmer's test (C) values are depicted at baseline and after treatment with HCQ in patients with SS (Group A, n = 14). The Saxon's test values were subanalysed according to the patient's α-fodrin status. The α-fodrin antibody-positive subgroup (A, n = 8) revealed a significant increase in saliva production as measured by the Schirmer's test (P = 0.017). The dotted lines indicate the thresholds in regard to a residual glandular function, i.e. &gt;1 g for the Saxon's and ⩾1 mm for the Schirmer's test,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AA67F-5C36-4301-9F3E-137EAFAA47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Glandular function, i.e. Saxon's (A) and Schirmer's (B) test values are depicted at baseline and after treatment with HCQ in α-fodrin antibody-positive patients with objective dryness (Group B, n = 21). There is a significant increase in tear flow (B). Again, the dotted lines indicate the threshold with regard to a residual glandular function, i.e. &gt;1 g for the Saxon's and ≥1 mm for the Schirmer's test,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AA67F-5C36-4301-9F3E-137EAFAA476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heumatology/kep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48, Issue 7, July 2009, Pages 796–799,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Glandular function, i.e. Saxon's (A, B) and Schirmer's test (C) values are depicted at baseline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32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48, Issue 7, July 2009, Pages 796–799,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Glandular function, i.e. Saxon's (A) and Schirmer's (B) test values are depicted at baseline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142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Glandular function, i.e. Saxon's (A, B) and Schirmer's test (C) values are depicted at baseline and after ...</vt:lpstr>
      <vt:lpstr>Fig. 2. Glandular function, i.e. Saxon's (A) and Schirmer's (B) test values are depicted at baseline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2024-04-27T02:36:19Z</dcterms:modified>
</cp:coreProperties>
</file>