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120C5-CAB7-4A0C-9857-C2377573A2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05241-78E9-4C68-B627-60F7BD773B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681FEF-9158-4E50-AF2A-2F6A193394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2024-04-26T13:47:26Z</dcterms:modified>
</cp:coreProperties>
</file>