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5DE072-DD6C-4EF7-AEA5-C469C19A78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88D918-D049-4B6F-9186-11E19DD563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5686EC-571E-42DE-AA21-22A55E0AE0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2024-04-26T20:54:15Z</dcterms:modified>
</cp:coreProperties>
</file>