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3465A-F652-4A96-BDCF-648F3FDCB9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9102C-43E8-4392-B926-67EEA79C97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BD6F2C-7BF8-45C2-BB42-568843988D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2024-04-26T08:33:21Z</dcterms:modified>
</cp:coreProperties>
</file>