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F4D382-7C22-43C1-A7A8-7C020844C5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F1B4B6-91B9-4606-811F-8F8256B8DC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A74EF9-470B-4465-8AF0-BE9D536E17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2024-05-01T21:50:31Z</dcterms:modified>
</cp:coreProperties>
</file>