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8D21B-3B64-4881-91E1-B94F30853D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CBD41-234D-48EC-B9EA-0B27995487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Dose–response curve describing the negative inotropic effect of various concentrations of 4′-chlorodiazepam (4-ClDzp) on left ventricular developed pressure (LVDP) in intact rabbit hearts. Animal numbers were n = 7, 4, 6, and 1 for 0, 12, 24, and 64 µM 4′-chlorodiazepam.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022CBA-D174-4AA3-BEC5-F6338870BD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n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79, Issue 1, 1 July 2008, Pages 141–149,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Dose–response curve describing the negative inotropic effect of various concentrations of 4′-chlorodiazepam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Dose–response curve describing the negative inotropic effect of various concentrations of 4′-chlorodiazepam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2024-04-26T11:03:06Z</dcterms:modified>
</cp:coreProperties>
</file>