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621FB-7563-423B-A608-0D47B7BEEC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30235-B963-4FE1-91E4-96E4533FAB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architecture of the Bookshelf system. Command line interface is represented by CLI.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38502-6FAA-435C-A6A0-D16ED67B4D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Output from a retrieval command ‘bookshelf.browse.py –s GLU’.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38502-6FAA-435C-A6A0-D16ED67B4DE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Summary page describing depositions per user. (B) The web-interface displaying a metadata query by protein name.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38502-6FAA-435C-A6A0-D16ED67B4DE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output from the installation at Southampton.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A38502-6FAA-435C-A6A0-D16ED67B4DE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q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Overall architecture of the Bookshelf system. Command line interface is represented by CLI.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500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Output from a retrieval command ‘bookshelf.browse.py –s GLU’.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2179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Summary page describing depositions per user. (B) The web-interface displaying a metadata query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06700" y="1371600"/>
            <a:ext cx="35348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baq033,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 output from the installation at Southampton.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069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Overall architecture of the Bookshelf system. Command line interface is represented by CLI.
</vt:lpstr>
      <vt:lpstr>Figure 2. Output from a retrieval command ‘bookshelf.browse.py –s GLU’.
</vt:lpstr>
      <vt:lpstr>Figure 3. (A) Summary page describing depositions per user. (B) The web-interface displaying a metadata query by ...</vt:lpstr>
      <vt:lpstr>Figure 4. Example output from the installation at Southampton.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2024-04-27T04:46:02Z</dcterms:modified>
</cp:coreProperties>
</file>