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Lst>
  <p:sldSz cx="9144000" cy="6858000" type="screen4x3"/>
  <p:notesSz cx="6858000" cy="9144000"/>
  <p:custDataLst>
    <p:tags r:id="rId2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960242-76B8-4AF0-8B49-97F6905B24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4785B-C960-4AC8-906E-B5E29D2D70B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1 </a:t>
            </a:r>
            <a:r>
              <a:rPr lang="en-US" altLang="en-US">
                <a:latin typeface="Arial" pitchFamily="34" charset="0"/>
                <a:ea typeface="Arial" pitchFamily="34" charset="0"/>
              </a:rPr>
              <a:t>Microarray core, study core 261A. Negative immunostain result (score 0) (Hey2/S0456,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Kaplan-Meier estimate curve demonstrating local recurrence–free probability for Hey2,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Kaplan-Meier estimate curve demonstrating local or distant recurrence–free probability for Hey2,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Kaplan-Meier estimate curve demonstrating local or distant recurrence–free probability for E-cadherin,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Kaplan-Meier estimate curve demonstrating distant metastasis–free probability for Hey2,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Kaplan-Meier estimate curve demonstrating biochemical failure–free probability for a 4-antibody model. The 4 antibodies were stathmin 1, cytochrome p450-4z1, Hey2, and E-cadherin.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Kaplan-Meier estimate curve demonstrating local recurrence–free probability for a 4-antibody model. The 4 antibodies were stathmin 1, cytochrome p450-4z1, Hey2, and E-cadherin.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Kaplan-Meier estimate curve demonstrating local or distant recurrence/metastasis–free probability for a 4-antibody model. The 4 antibodies were stathmin 1, cytochrome p450-4z1, Hey2, and E-cadherin.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Kaplan-Meier estimate curve demonstrating distant metastasis–free probability for a 4-antibody model. The 4 antibodies were stathmin 1, cytochrome p450-4z1, Hey2, and E-cadherin.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2 </a:t>
            </a:r>
            <a:r>
              <a:rPr lang="en-US" altLang="en-US">
                <a:latin typeface="Arial" pitchFamily="34" charset="0"/>
                <a:ea typeface="Arial" pitchFamily="34" charset="0"/>
              </a:rPr>
              <a:t>Positive membrane immunostains. A, Score 2, core 268A (catenin/EP1247-1, ×200). B, Score 3, core 263B (catenin/EP1247-1,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3 </a:t>
            </a:r>
            <a:r>
              <a:rPr lang="en-US" altLang="en-US">
                <a:latin typeface="Arial" pitchFamily="34" charset="0"/>
                <a:ea typeface="Arial" pitchFamily="34" charset="0"/>
              </a:rPr>
              <a:t>Positive immunonuclear stains. A, Score 2, core 278A (EP1113-1/CAMP, ×200). B, Score 3, core 256B (EP1113-1/CAMP,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4 </a:t>
            </a:r>
            <a:r>
              <a:rPr lang="en-US" altLang="en-US">
                <a:latin typeface="Arial" pitchFamily="34" charset="0"/>
                <a:ea typeface="Arial" pitchFamily="34" charset="0"/>
              </a:rPr>
              <a:t>Positive cytoplasmic immunostains. A, Score 2, core 271A (cytochrome p450-4z1/S0725M, ×200). B, Score 3, core 276A (cytochrome p450-4z1/S0725M,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Marker/gene sequence cluster diagram for all tissue cores, benign and malignant, for all 304 cases studied. Gene sequences/molecular markers are represented along the x-axis (in the vertical rows). Individual tissue cores are represented along the y-axis (in the horizontal rows). Red indicates increased marker expression compared with other markers in the same case. Green indicates decreased marker expression compared with other markers in the same case. Black is the midpoint of expression. Gray indicates no tissue for the case. Cores with similar marker expression cluster together. Benign and malignant cores separate neatly, as demonstrated by the moving bar graph on the right. This adds confidence that the markers are reliable.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Marker/gene sequence cluster diagram for all malignant cores showing markers demonstrating the greatest variability in the malignant tissue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Kaplan-Meier estimate curve demonstrating biochemical failure–free probability for stathmin 1,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Kaplan-Meier estimate curve demonstrating biochemical failure–free probability for cytochrome p450-4z1,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Kaplan-Meier estimate curve demonstrating biochemical failure–free probability for Hey2, a statistically significant prognostic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A60892-DB4B-426A-988A-20368B29858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309/AJCPF3QWIG8FWXIH"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1 </a:t>
            </a:r>
            <a:r>
              <a:rPr lang="en-US" altLang="en-US" b="0"/>
              <a:t>Microarray core, study core 261A. Negative immunostain result (score 0) (Hey2/S0456, ×200).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367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Kaplan-Meier estimate curve demonstrating local recurrence–free probability for Hey2, a statistically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352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Kaplan-Meier estimate curve demonstrating local or distant recurrence–free probability for Hey2,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3916"/>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Kaplan-Meier estimate curve demonstrating local or distant recurrence–free probability for E-cadherin,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3822"/>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Kaplan-Meier estimate curve demonstrating distant metastasis–free probability for Hey2, a statistically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Kaplan-Meier estimate curve demonstrating biochemical failure–free probability for a 4-antibody model.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7312"/>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Kaplan-Meier estimate curve demonstrating local recurrence–free probability for a 4-antibody model.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Kaplan-Meier estimate curve demonstrating local or distant recurrence/metastasis–free probability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56832"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Kaplan-Meier estimate curve demonstrating distant metastasis–free probability for a 4-antibody model.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042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2 </a:t>
            </a:r>
            <a:r>
              <a:rPr lang="en-US" altLang="en-US" b="0"/>
              <a:t>Positive membrane immunostains. A, Score 2, core 268A (catenin/EP1247-1, ×200). B, Score 3, core 263B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1209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3 </a:t>
            </a:r>
            <a:r>
              <a:rPr lang="en-US" altLang="en-US" b="0"/>
              <a:t>Positive immunonuclear stains. A, Score 2, core 278A (EP1113-1/CAMP, ×200). B, Score 3, core 256B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1209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4 </a:t>
            </a:r>
            <a:r>
              <a:rPr lang="en-US" altLang="en-US" b="0"/>
              <a:t>Positive cytoplasmic immunostains. A, Score 2, core 271A (cytochrome p450-4z1/S0725M, ×200). B, Score 3, core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1674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Marker/gene sequence cluster diagram for all tissue cores, benign and malignant, for all 304 cases studied.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64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Marker/gene sequence cluster diagram for all malignant cores showing markers demonstrating the greatest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357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Kaplan-Meier estimate curve demonstrating biochemical failure–free probability for stathmin 1,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362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Kaplan-Meier estimate curve demonstrating biochemical failure–free probability for cytochrome p450-4z1,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607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137, Issue 6, June 2012, Pages 918–930, </a:t>
            </a:r>
            <a:r>
              <a:rPr lang="en-US" altLang="en-US" sz="1000">
                <a:solidFill>
                  <a:srgbClr val="333333"/>
                </a:solidFill>
                <a:hlinkClick r:id="rId3"/>
              </a:rPr>
              <a:t>https://doi.org/10.1309/AJCPF3QWIG8FWXIH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Kaplan-Meier estimate curve demonstrating biochemical failure–free probability for Hey2, a statistically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854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51</Paragraphs>
  <Slides>17</Slides>
  <Notes>17</Notes>
  <TotalTime>3343</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13_Office Theme</vt:lpstr>
      <vt:lpstr>Image 1 Microarray core, study core 261A. Negative immunostain result (score 0) (Hey2/S0456, ×200).
</vt:lpstr>
      <vt:lpstr>Image 2 Positive membrane immunostains. A, Score 2, core 268A (catenin/EP1247-1, ×200). B, Score 3, core 263B ...</vt:lpstr>
      <vt:lpstr>Image 3 Positive immunonuclear stains. A, Score 2, core 278A (EP1113-1/CAMP, ×200). B, Score 3, core 256B ...</vt:lpstr>
      <vt:lpstr>Image 4 Positive cytoplasmic immunostains. A, Score 2, core 271A (cytochrome p450-4z1/S0725M, ×200). B, Score 3, core ...</vt:lpstr>
      <vt:lpstr>Figure 1 Marker/gene sequence cluster diagram for all tissue cores, benign and malignant, for all 304 cases studied. ...</vt:lpstr>
      <vt:lpstr>Figure 2 Marker/gene sequence cluster diagram for all malignant cores showing markers demonstrating the greatest ...</vt:lpstr>
      <vt:lpstr>Figure 3 Kaplan-Meier estimate curve demonstrating biochemical failure–free probability for stathmin 1, a ...</vt:lpstr>
      <vt:lpstr>Figure 4 Kaplan-Meier estimate curve demonstrating biochemical failure–free probability for cytochrome p450-4z1, a ...</vt:lpstr>
      <vt:lpstr>Figure 5 Kaplan-Meier estimate curve demonstrating biochemical failure–free probability for Hey2, a statistically ...</vt:lpstr>
      <vt:lpstr>Figure 6 Kaplan-Meier estimate curve demonstrating local recurrence–free probability for Hey2, a statistically ...</vt:lpstr>
      <vt:lpstr>Figure 7 Kaplan-Meier estimate curve demonstrating local or distant recurrence–free probability for Hey2, a ...</vt:lpstr>
      <vt:lpstr>Figure 8 Kaplan-Meier estimate curve demonstrating local or distant recurrence–free probability for E-cadherin, a ...</vt:lpstr>
      <vt:lpstr>Figure 9 Kaplan-Meier estimate curve demonstrating distant metastasis–free probability for Hey2, a statistically ...</vt:lpstr>
      <vt:lpstr>Figure 10 Kaplan-Meier estimate curve demonstrating biochemical failure–free probability for a 4-antibody model. The 4 ...</vt:lpstr>
      <vt:lpstr>Figure 11 Kaplan-Meier estimate curve demonstrating local recurrence–free probability for a 4-antibody model. The 4 ...</vt:lpstr>
      <vt:lpstr>Figure 12 Kaplan-Meier estimate curve demonstrating local or distant recurrence/metastasis–free probability for a ...</vt:lpstr>
      <vt:lpstr>Figure 13 Kaplan-Meier estimate curve demonstrating distant metastasis–free probability for a 4-antibody model. The 4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2024-04-26T10:35:59Z</dcterms:modified>
</cp:coreProperties>
</file>