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19922-06C0-4444-BEFF-0B25AD4A9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6586A-9E4F-48F9-9A44-59B3E68D44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Station parameters, Moho Ps delay times tPs, amplitudes of Moho conversions relative to primary P wave (A), Moho depth (H) and Vp/Vs ratios obtained by the method of Zhu &amp; Kanamori (2000), number of stacked traces n. The delay times of the P410s and P660s are given, as well as the differential delay times, the minimum signal-to-noise ratio of the Pmohos of stacked single traces (SNR-Moho), and the number of traces.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A5C23-0CEA-4BAA-AE26-78C80FBE4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8.0376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174, Issue 1, July 2008, Pages 351–376,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https://doi.org/10.1111/j.1365-246X.2008.03767.x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Station parameters, Moho Ps delay times t</a:t>
            </a:r>
            <a:r>
              <a:rPr lang="en-US" altLang="en-US" b="0" baseline="-25000"/>
              <a:t>Ps</a:t>
            </a:r>
            <a:r>
              <a:rPr lang="en-US" altLang="en-US" b="0"/>
              <a:t>, amplitudes of Moho conversions relative to primary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Station parameters, Moho Ps delay times tPs, amplitudes of Moho conversions relative to primary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2024-04-27T01:39:21Z</dcterms:modified>
</cp:coreProperties>
</file>