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CC86BE-A8C1-427A-8058-73A52ED89D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7925D1-D41D-4549-8D2E-8A4C6B15DF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Kernel density estimations
Figure 1 compares the distribution of returns found in the union of commercial databases to those returns not reported to a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for Financial Studies.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B130AA-D7B8-4F1D-948E-7BCCD01A72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Estimates of database indicator by return quantile
Figure 2 reports different estimates of the database coefficient from a quantile regression using the Fung and Hsieh (2004) 7-factor model and interactions with the risk factors. The confidence interval (5% and 95%) for the coefficient is also shown. The coefficient estimate from the corresponding OLS regression is given for comparison purposes.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for Financial Studies.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B130AA-D7B8-4F1D-948E-7BCCD01A725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fs/hhs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fs/hhs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2013, Pages 208–243,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https://doi.org/10.1093/rfs/hhs100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Kernel density estimations
Figure 1 compares the distribution of returns found in the union of commercial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58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2013, Pages 208–243,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https://doi.org/10.1093/rfs/hhs100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Estimates of database indicator by return quantile
Figure 2 reports different estimates of the database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708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Kernel density estimations
Figure 1 compares the distribution of returns found in the union of commercial ...</vt:lpstr>
      <vt:lpstr>Figure 2 Estimates of database indicator by return quantile
Figure 2 reports different estimates of the database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2024-04-26T03:50:14Z</dcterms:modified>
</cp:coreProperties>
</file>