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989984-82A9-47F8-9A4A-4DF00C54C4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ABD756-E0B7-4CD7-8830-A408EF8338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historical development of citizenship (adapted from Marshall, 1963).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0ADA2F-6666-47DC-8B98-C00F7769A5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ro/dah6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20, Issue 2, June 2005, Pages 187–193,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https://doi.org/10.1093/heapro/dah608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1: </a:t>
            </a:r>
            <a:r>
              <a:rPr lang="en-US" altLang="en-US" b="0"/>
              <a:t>The historical development of citizenship (adapted from Marshall, 1963).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1: The historical development of citizenship (adapted from Marshall, 1963).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2024-04-26T02:58:23Z</dcterms:modified>
</cp:coreProperties>
</file>