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5EBC2-7773-403B-920C-5ED3748C0B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177E4-2174-4EE8-B048-0E3D60ECD4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plot of target vessel revascularization.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91C09-6AF6-4A7C-A475-844268EAD3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4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24, December 2008, Pages 2989–3001,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https://doi.org/10.1093/eurheartj/ehn421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Summary plot of target vessel revascularization.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Summary plot of target vessel revascularization.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2024-04-27T02:34:50Z</dcterms:modified>
</cp:coreProperties>
</file>