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45677F-C729-4AF7-AA77-CB37DF246E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FB038-5E58-42B3-BB98-00C9505568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ABDC0-6F0B-4C63-9B63-FB272171C8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2024-04-26T06:12:12Z</dcterms:modified>
</cp:coreProperties>
</file>