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D5EE61-24BB-4BA2-8B0B-FDAD12EB24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BC173D-B5A3-4FF7-87E5-25924AEF03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Bcl6 is expressed in corticospinal neurons by P14. (a) Corticospinal neurons retrogradely labeled with CTB injected into the thoracic spinal cord at P10. (a′) The same section as in a photographed to reveal the in situ hybridization signal for Bcl6. (a″) An overlay of (a′) and (a″) shows that all of the retrogradely labeled corticospinal neurons express high levels of Bcl6. Arrows highlight the same cells in all 3 images. Scale bar: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A5041-1F0E-4114-95B1-28E1E4490F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53–66, </a:t>
            </a:r>
            <a:r>
              <a:rPr lang="en-US" altLang="en-US" sz="1000">
                <a:solidFill>
                  <a:srgbClr val="333333"/>
                </a:solidFill>
                <a:hlinkClick r:id="rId3"/>
              </a:rPr>
              <a:t>https://doi.org/10.1093/cercor/bhm031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Bcl6 is expressed in corticospinal neurons by P14. (a) Corticospinal neurons retrogradely labeled with CTB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Bcl6 is expressed in corticospinal neurons by P14. (a) Corticospinal neurons retrogradely labeled with CTB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2024-04-26T04:31:07Z</dcterms:modified>
</cp:coreProperties>
</file>