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F0DF4C-742D-41F0-928E-77CAC3922C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70888B-D433-4AAD-9C5C-B29749DC85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Space-time diagram for non-local correlations (times specified relative to Bob's frame).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British Society for the Philosophy of Science.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C00F6B-785B-4F36-9721-4182B54C4F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Entanglement swaping.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British Society for the Philosophy of Science.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C00F6B-785B-4F36-9721-4182B54C4FA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ps/axr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jps/axr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Philos Sci</a:t>
            </a:r>
            <a:r>
              <a:rPr lang="en-US" altLang="en-US" sz="1000">
                <a:solidFill>
                  <a:srgbClr val="333333"/>
                </a:solidFill>
              </a:rPr>
              <a:t>, Volume 63, Issue 4, December 2012, Pages 729–771,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https://doi.org/10.1093/bjps/axr054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Space-time diagram for non-local correlations (times specified relative to Bob's frame).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24100" y="1371600"/>
            <a:ext cx="449859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Philos Sci</a:t>
            </a:r>
            <a:r>
              <a:rPr lang="en-US" altLang="en-US" sz="1000">
                <a:solidFill>
                  <a:srgbClr val="333333"/>
                </a:solidFill>
              </a:rPr>
              <a:t>, Volume 63, Issue 4, December 2012, Pages 729–771,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https://doi.org/10.1093/bjps/axr054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Entanglement swaping.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Space-time diagram for non-local correlations (times specified relative to Bob's frame).
</vt:lpstr>
      <vt:lpstr>Figure 2. Entanglement swaping.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2024-04-26T10:03:48Z</dcterms:modified>
</cp:coreProperties>
</file>