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C989D-729A-4166-9723-94F9E3F192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908DD-E2EB-4D9B-8DEB-6CDDD1DF1F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363A94-6E15-4CE3-9699-EA0B0CC87F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2024-04-26T12:06:49Z</dcterms:modified>
</cp:coreProperties>
</file>