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45B25-0DE2-44A2-98FF-93A4ABD86F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ADC18-A93C-4017-8D34-85A55EFE69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AD2F3-6B49-4C82-B843-81C682D6E2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2024-04-26T14:58:45Z</dcterms:modified>
</cp:coreProperties>
</file>