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94D6B2-EEA7-4D6E-BB2D-880D779AB3B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5942F8-97B3-43F4-9A43-AA7DF094A59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prevalence of vancomycin-resistant Enterococcus (VRE) colonization and infection among hospitalized patients after control of an initial outbreak of VRE colonization and infection. The fitted curve shows the trend in VRE colonization prevalence over time after control of an outbreak of VRE colonization and infection that began in the fall of 1994.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2003 by the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F9F2D6-FF4B-4CF0-9A4A-0B3A4C27B90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86/37662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Clin Infect Dis</a:t>
            </a:r>
            <a:r>
              <a:rPr lang="en-US" altLang="en-US" sz="1000">
                <a:solidFill>
                  <a:srgbClr val="333333"/>
                </a:solidFill>
              </a:rPr>
              <a:t>, Volume 37, Issue 3, 1 August 2003, Pages 326–332, </a:t>
            </a:r>
            <a:r>
              <a:rPr lang="en-US" altLang="en-US" sz="1000">
                <a:solidFill>
                  <a:srgbClr val="333333"/>
                </a:solidFill>
                <a:hlinkClick r:id="rId3"/>
              </a:rPr>
              <a:t>https://doi.org/10.1086/376624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prevalence of vancomycin-resistant Enterococcus (VRE) colonization and infection among hospitalized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prevalence of vancomycin-resistant Enterococcus (VRE) colonization and infection among hospitalized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2024-04-26T23:41:04Z</dcterms:modified>
</cp:coreProperties>
</file>