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8A8AD-C24D-477D-B059-D62B7920F2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45154-0603-409E-8DB4-E3A1A3F24E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Document Architecture (CDA) Release 2 object model showing a portion of the header and its connection to the document body.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E19F5-A64A-488F-85F4-9DFE6B20A3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8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2006, Pages 30–39,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Clinical Document Architecture (CDA) Release 2 object model showing a portion of the header and 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Clinical Document Architecture (CDA) Release 2 object model showing a portion of the header and 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2024-04-27T02:38:56Z</dcterms:modified>
</cp:coreProperties>
</file>