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8CE922-27C4-45D9-8994-FFF03034B78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8213379-D197-4CF4-AAA0-8FFECC61060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Microglia cells stained with Iba-1 marker and classified according to morphological aspects (Diz-Chaves et al. 2012). Highlighted, reactive phenotype (from Type III to V). Images at ×40 objective.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TBI, minocycline, and cannabinoid receptor antagonists on brain edema and neurological score, 24 h after lesion. Histograms represent the mean + SEM (n = 12) of the percentage of water (A) and of the neurological score (B). Naïve, noninjured animals; TBI, traumatic brain injury; AM251, CB1R antagonist; AM630, CB2R antagonist; Mino, minocycline. Significant differences, P &lt; 0.05: * versus naïve; # versus TBI-Mino.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TBI, minocycline, and cannabinoid receptor antagonists on the number of microglial cells in the border of the lesion, 24 h after lesion. Representative examples of Iba-1-immunoreactive microglia cells in the injured brain area. (A) Naïve; (B) TBI; (C) TBI-Mino, (D) TBI-AM251-Mino; (E) TBI-AM630-Mino; and (F) histogram representing the mean + SEM (n = 8) of the percentage of microglial cells with the reactive phenotype. Naïve, noninjured animals; TBI, traumatic brain injury; AM251, CB1R antagonist; AM630, CB2R antagonist. Significant differences, P &lt; 0.05: * versus naïve; # versus TBI-Mino.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TBI, minocycline, and cannabinoid receptor antagonists on microglial reactivity in the border of the lesion, 24 h after lesion. Representative examples of Iba-1-immunoreactive microglia cells. (A) Naïve; (B) TBI; (C) TBI-Mino, (D) TBI-AM251-Mino; (E) TBI-AM630-Mino; and (F) histogram representing the mean + SEM (n = 8) of the percentage of microglial cells with the reactive phenotype. Naïve, noninjured animals; TBI, traumatic brain injury; AM251, CB1R antagonist; AM630, CB2R antagonist; Mino, minocycline. Significant differences, P &lt; 0.05: * versus naïve; # versus TBI-Mino.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TBI, minocycline, and cannabinoid receptor antagonists on microglial reactivity in the corpus callosum, 24 h after lesion. Representative examples of Iba-1-immunoreactive microglia cells. (A) Naïve; (B) TBI; (C) TBI-Mino; (D) TBI-AM251-Mino; (E) TBI-AM630-Mino; and (F) histogram representing the mean + SEM (n = 4) of the percentage of microglial cells with the reactive phenotype. Naïve, noninjured animals; TBI, traumatic brain injury; AM251, CB1R antagonist; AM630, CB2R antagonist; Mino, minocycline; IS, interhemispheric space. Significant differences, P &lt; 0.05: * versus naïve; # versus TBI-Mino.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TBI, minocycline, and cannabinoid receptor antagonists on DAI, 24 h after lesion. Representative images of β-APP immunoreactivity in the corpus callosum. (A) Naïve; (B) TBI; (C) TBI-AM630; (D) TBI-Mino; (E) TBI-AM630-Mino; and (F) histograms represent the mean + SEM (n = 8) of the surface density of β-APP-immunolabeled axons. Naïve, noninjured animals; TBI, traumatic brain injury; AM251, CB1 receptor antagonist; AM630, CB2 receptor antagonist; Mino, minocycline. Significant differences, P &lt; 0.05: * versus naïve; # versus TBI-Mino; + versus TBI.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112A2E-6CAB-48AE-B9C8-9D90E6C1F92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t2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Microglia cells stained with Iba-1 marker and classified according to morphological aspects (Diz-Chaves et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140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Effects of TBI, minocycline, and cannabinoid receptor antagonists on brain edema and neurological score, 24 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508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Effects of TBI, minocycline, and cannabinoid receptor antagonists on the number of microglial cells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Effects of TBI, minocycline, and cannabinoid receptor antagonists on microglial reactivity in the border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500" y="1371600"/>
            <a:ext cx="36904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Effects of TBI, minocycline, and cannabinoid receptor antagonists on microglial reactivity in the corpus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08200" y="1371600"/>
            <a:ext cx="4922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1, January 2015, Pages 35–45,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https://doi.org/10.1093/cercor/bht202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Effects of TBI, minocycline, and cannabinoid receptor antagonists on DAI, 24 h after lesion. Representative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404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 1. Microglia cells stained with Iba-1 marker and classified according to morphological aspects (Diz-Chaves et ...</vt:lpstr>
      <vt:lpstr>Figure 2. Effects of TBI, minocycline, and cannabinoid receptor antagonists on brain edema and neurological score, 24 h ...</vt:lpstr>
      <vt:lpstr>Figure 3. Effects of TBI, minocycline, and cannabinoid receptor antagonists on the number of microglial cells in the ...</vt:lpstr>
      <vt:lpstr>Figure 4. Effects of TBI, minocycline, and cannabinoid receptor antagonists on microglial reactivity in the border of ...</vt:lpstr>
      <vt:lpstr>Figure 5. Effects of TBI, minocycline, and cannabinoid receptor antagonists on microglial reactivity in the corpus ...</vt:lpstr>
      <vt:lpstr>Figure 6. Effects of TBI, minocycline, and cannabinoid receptor antagonists on DAI, 24 h after lesion. Representative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2024-04-26T05:22:51Z</dcterms:modified>
</cp:coreProperties>
</file>