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D6E29D-C71A-442E-9F10-3FF683F4E7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FD07A5-37DF-498C-AAF6-12981C95B4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8FEC75-8BC2-47D8-8207-61FBAE8124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2024-04-26T23:24:57Z</dcterms:modified>
</cp:coreProperties>
</file>