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EC1B91-6E5D-4378-B82E-3D9946EAA6D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A729B8-FF1F-45BF-9510-F42E509FD23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Home Monitoring technology. Top: transmission steps in this fully automatic system (modified with permission from ref.11). Both landline and portable GSM/landline patient modules are illustrated. Bottom Left &gt;90% of transmissions were received in &lt;5 min with 100% preservation of data integrity (compiled with permission from ref.10). Right event notification parameters may be individualized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European Society of CardiologyThis is an Open Access article distributed under the terms of the Creative Commons Attribution License (http://creativecommons.org/licenses/by-nc/3.0/), which permits non-commercial use, distribution, and reproduction in any medium, provided that the original authorship is properly and fully attributed; the Journal, Learned Society and Oxford University Press are attributed as the original place of publication with correct citation details given; if an article is subsequently reproduced or disseminated not in its entirety but only in part or as a derivative work this must be clearly indicated.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61F41D-AF59-4404-ACE6-BB75D3F5542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TRUST trial. Top left: continuous remote monitoring compared with standard of care. Right: Home Monitoring reduced cardiac-resource utilization [scheduled and unscheduled clinic and hospital visits (including responses to Home Monitoring event notifications)] by 45% in 1 year. Bottom: time to physician evaluation of arrhythmias (left), and for silent events (right). Compiled with permission from ref.12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European Society of CardiologyThis is an Open Access article distributed under the terms of the Creative Commons Attribution License (http://creativecommons.org/licenses/by-nc/3.0/), which permits non-commercial use, distribution, and reproduction in any medium, provided that the original authorship is properly and fully attributed; the Journal, Learned Society and Oxford University Press are attributed as the original place of publication with correct citation details given; if an article is subsequently reproduced or disseminated not in its entirety but only in part or as a derivative work this must be clearly indicated.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61F41D-AF59-4404-ACE6-BB75D3F5542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Home Monitoring generator coupled to a Fidelis (MDT 6949) lead. Two separate event notifications that were transmitted immediately on occurrence of lead fracture, occurring silently during sleep at 4:43 am, 6 weeks after last clinic follow-up in November 14. Left: lead impedance suddenly increased; right: ventricular fibrillation detection due to irregular sensed events. Electrogram definition in current generation has improved resolution (1/128 s) and includes post-detection sequences (e.g. Figure 2). The patient was reviewed within hours (FU) of the notifications. Compiled with permission from ref.29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European Society of CardiologyThis is an Open Access article distributed under the terms of the Creative Commons Attribution License (http://creativecommons.org/licenses/by-nc/3.0/), which permits non-commercial use, distribution, and reproduction in any medium, provided that the original authorship is properly and fully attributed; the Journal, Learned Society and Oxford University Press are attributed as the original place of publication with correct citation details given; if an article is subsequently reproduced or disseminated not in its entirety but only in part or as a derivative work this must be clearly indicated.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61F41D-AF59-4404-ACE6-BB75D3F5542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Interrogation of a CRT-D device in patient presenting with acute decompensated heart failure. Compiled with permission from ref.76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European Society of CardiologyThis is an Open Access article distributed under the terms of the Creative Commons Attribution License (http://creativecommons.org/licenses/by-nc/3.0/), which permits non-commercial use, distribution, and reproduction in any medium, provided that the original authorship is properly and fully attributed; the Journal, Learned Society and Oxford University Press are attributed as the original place of publication with correct citation details given; if an article is subsequently reproduced or disseminated not in its entirety but only in part or as a derivative work this must be clearly indicated.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61F41D-AF59-4404-ACE6-BB75D3F5542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Home guide registry.58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European Society of CardiologyThis is an Open Access article distributed under the terms of the Creative Commons Attribution License (http://creativecommons.org/licenses/by-nc/3.0/), which permits non-commercial use, distribution, and reproduction in any medium, provided that the original authorship is properly and fully attributed; the Journal, Learned Society and Oxford University Press are attributed as the original place of publication with correct citation details given; if an article is subsequently reproduced or disseminated not in its entirety but only in part or as a derivative work this must be clearly indicated.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61F41D-AF59-4404-ACE6-BB75D3F5542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urheartj/ehs38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urheartj/ehs38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urheartj/ehs38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eurheartj/ehs38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eurheartj/ehs388"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34, Issue 25, 1 July 2013, Pages 1885–1895, </a:t>
            </a:r>
            <a:r>
              <a:rPr lang="en-US" altLang="en-US" sz="1000">
                <a:solidFill>
                  <a:srgbClr val="333333"/>
                </a:solidFill>
                <a:hlinkClick r:id="rId3"/>
              </a:rPr>
              <a:t>https://doi.org/10.1093/eurheartj/ehs388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Home Monitoring technology. Top: transmission steps in this fully automatic system (modified with permission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3763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34, Issue 25, 1 July 2013, Pages 1885–1895, </a:t>
            </a:r>
            <a:r>
              <a:rPr lang="en-US" altLang="en-US" sz="1000">
                <a:solidFill>
                  <a:srgbClr val="333333"/>
                </a:solidFill>
                <a:hlinkClick r:id="rId3"/>
              </a:rPr>
              <a:t>https://doi.org/10.1093/eurheartj/ehs388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TRUST trial. Top left: continuous remote monitoring compared with standard of care. Right: Home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8100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34, Issue 25, 1 July 2013, Pages 1885–1895, </a:t>
            </a:r>
            <a:r>
              <a:rPr lang="en-US" altLang="en-US" sz="1000">
                <a:solidFill>
                  <a:srgbClr val="333333"/>
                </a:solidFill>
                <a:hlinkClick r:id="rId3"/>
              </a:rPr>
              <a:t>https://doi.org/10.1093/eurheartj/ehs388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Home Monitoring generator coupled to a Fidelis (MDT 6949) lead. Two separate event notifications that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4244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34, Issue 25, 1 July 2013, Pages 1885–1895, </a:t>
            </a:r>
            <a:r>
              <a:rPr lang="en-US" altLang="en-US" sz="1000">
                <a:solidFill>
                  <a:srgbClr val="333333"/>
                </a:solidFill>
                <a:hlinkClick r:id="rId3"/>
              </a:rPr>
              <a:t>https://doi.org/10.1093/eurheartj/ehs388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Interrogation of a CRT-D device in patient presenting with acute decompensated heart failure. Compiled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0479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34, Issue 25, 1 July 2013, Pages 1885–1895, </a:t>
            </a:r>
            <a:r>
              <a:rPr lang="en-US" altLang="en-US" sz="1000">
                <a:solidFill>
                  <a:srgbClr val="333333"/>
                </a:solidFill>
                <a:hlinkClick r:id="rId3"/>
              </a:rPr>
              <a:t>https://doi.org/10.1093/eurheartj/ehs388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Home guide registry.</a:t>
            </a:r>
            <a:r>
              <a:rPr lang="en-US" altLang="en-US" b="0" baseline="30000"/>
              <a:t>58</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09775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Home Monitoring technology. Top: transmission steps in this fully automatic system (modified with permission ...</vt:lpstr>
      <vt:lpstr>Figure 2 The TRUST trial. Top left: continuous remote monitoring compared with standard of care. Right: Home ...</vt:lpstr>
      <vt:lpstr>Figure 3 Home Monitoring generator coupled to a Fidelis (MDT 6949) lead. Two separate event notifications that were ...</vt:lpstr>
      <vt:lpstr>Figure 4 Interrogation of a CRT-D device in patient presenting with acute decompensated heart failure. Compiled with ...</vt:lpstr>
      <vt:lpstr>Figure 5 Home guide registry.58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2024-04-26T10:08:58Z</dcterms:modified>
</cp:coreProperties>
</file>