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24084-BEBC-4086-B7BD-A4F4C51B99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01CBD8-DE98-47D4-9D2E-F860450BE0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0BBD30-2578-4FFB-9EBB-60ADFB13F2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2024-04-26T19:43:34Z</dcterms:modified>
</cp:coreProperties>
</file>