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D53A3A-072B-4E65-91DA-8BFA86E230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FE471D-28A9-4299-98EC-0777D4B346F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Structure and signaling of MET.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795C61-5E0F-4D95-8229-EC09FE8FFB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5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2013, Pages 14–20,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https://doi.org/10.1093/annonc/mds520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Structure and signaling of MET.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Structure and signaling of MET.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2024-09-20T04:53:33Z</dcterms:modified>
</cp:coreProperties>
</file>