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83347F-3240-4BC9-A443-4EE874375D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DC5C51-910B-452B-AF88-73826A407B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Structure and signaling of MET.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F2C271-EA31-4CE8-8E69-39733D1697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s5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24, Issue 1, January 2013, Pages 14–20,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https://doi.org/10.1093/annonc/mds520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Structure and signaling of MET.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Structure and signaling of MET.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2024-09-18T20:06:16Z</dcterms:modified>
</cp:coreProperties>
</file>