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BC80F-E101-4A23-BD7E-07AB110F88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71959-17F2-44C8-B19E-59B5172A94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and signaling of MET.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E7B59-A904-48E9-9125-FFB3A91E1F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5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2013, Pages 14–20,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Structure and signaling of MET.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Structure and signaling of MET.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2024-05-08T01:10:11Z</dcterms:modified>
</cp:coreProperties>
</file>