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478D95-50FB-489E-82C0-CAFF4814D3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5A5B18-307F-41D6-83C3-500D4342C1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Gross photograph of a myxoid adrenocortical adenoma. On the cut surface, the majority of the adrenocortical adenoma had yellow-grayish regions with gelatinous myxoid areas admixed with areas of firm and fibrous consistency. B, Gross photograph of a myxoid adrenocortical carcinoma. The section showed obvious areas of hemorrhage and necrosis. C, A myxoid adrenocortical adenoma showed anastomosing cords of tumor cells (H&amp;E, ×200). D, Prominent pseudoglandular pattern in a background of myxoid stroma (H&amp;E, ×200). E, In the myxoid matrix are floating clusters of cells (H&amp;E, ×200). F, A microcystic pattern in the myxoid background (H&amp;E, ×100). G, A myxoid adrenocortical carcinoma demonstrated sheets and solid patterns and obvious areas of hemorrhage (H&amp;E, ×10). H, Under high magnification, the neoplastic cells showed abnormal mitosis (arrows) (H&amp;E,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6A11-ADFE-4A22-B226-B0BA896F8D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Gross photograph of a myxoid adrenocortical adenoma. On the cut surface, the majority of the adrenocortical adenoma had yellow-grayish regions with gelatinous myxoid areas admixed with areas of firm and fibrous consistency. B, Gross photograph of a myxoid adrenocortical carcinoma. The section showed obvious areas of hemorrhage and necrosis. C, A myxoid adrenocortical adenoma showed anastomosing cords of tumor cells (H&amp;E, ×200). D, Prominent pseudoglandular pattern in a background of myxoid stroma (H&amp;E, ×200). E, In the myxoid matrix are floating clusters of cells (H&amp;E, ×200). F, A microcystic pattern in the myxoid background (H&amp;E, ×100). G, A myxoid adrenocortical carcinoma demonstrated sheets and solid patterns and obvious areas of hemorrhage (H&amp;E, ×10). H, Under high magnification, the neoplastic cells showed abnormal mitosis (arrows) (H&amp;E,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6A11-ADFE-4A22-B226-B0BA896F8D2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Alcian blue staining showed extracellular acidic mucosubstances in the acellular myxoid areas in all cases (×200). B, Immunohistochemical positivity for Melan-A staining in a myxoid adrenocortical adenoma. The myxoid areas between the cortical cells are negative (×200). C, A myxoid adrenocortical carcinoma was positive for α-inhibin (×200). D, Immunohistochemical positivity for epidermal growth factor receptor in the tumor cells of a myxoid adrenocortical carcinoma (×200).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6A11-ADFE-4A22-B226-B0BA896F8D2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myxoid adenoma cells show high polysomy of epidermal growth factor receptor (EGFR) by fluorescence in situ hybridization. Green signals represent the chromosome 7 centromere; red signals, the EGFR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6A11-ADFE-4A22-B226-B0BA896F8D2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(Case 5) No mutation was found in a myxoid adrenocortical neoplasm. One ascending curve represented a wild-type of epidermal growth factor receptor detected by Scorpion Amplified Refractory Mutation System.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46A11-ADFE-4A22-B226-B0BA896F8D2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7LO3NAYQKAS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7LO3NAYQKAS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309/AJCP7LO3NAYQKAS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309/AJCP7LO3NAYQKAS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309/AJCP7LO3NAYQKASZ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5, November 2011, Pages 783–792,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https://doi.org/10.1309/AJCP7LO3NAYQKASZ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A, Gross photograph of a myxoid adrenocortical adenoma. On the cut surface, the majority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303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5, November 2011, Pages 783–792,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https://doi.org/10.1309/AJCP7LO3NAYQKASZ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A, Gross photograph of a myxoid adrenocortical adenoma. On the cut surface, the majority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55800" y="1371600"/>
            <a:ext cx="52443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5, November 2011, Pages 783–792,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https://doi.org/10.1309/AJCP7LO3NAYQKASZ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2 </a:t>
            </a:r>
            <a:r>
              <a:rPr lang="en-US" altLang="en-US" b="0"/>
              <a:t>A, Alcian blue staining showed extracellular acidic mucosubstances in the acellular myxoid areas in all cases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89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5, November 2011, Pages 783–792,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https://doi.org/10.1309/AJCP7LO3NAYQKASZ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4 </a:t>
            </a:r>
            <a:r>
              <a:rPr lang="en-US" altLang="en-US" b="0"/>
              <a:t>The myxoid adenoma cells show high polysomy of epidermal growth factor receptor (EGFR) by fluorescence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81200" y="1371600"/>
            <a:ext cx="5173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136, Issue 5, November 2011, Pages 783–792,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https://doi.org/10.1309/AJCP7LO3NAYQKASZ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3 </a:t>
            </a:r>
            <a:r>
              <a:rPr lang="en-US" altLang="en-US" b="0"/>
              <a:t>(Case 5) No mutation was found in a myxoid adrenocortical neoplasm. One ascending curve represented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Image 1 A, Gross photograph of a myxoid adrenocortical adenoma. On the cut surface, the majority of the ...</vt:lpstr>
      <vt:lpstr>Image 1 A, Gross photograph of a myxoid adrenocortical adenoma. On the cut surface, the majority of the ...</vt:lpstr>
      <vt:lpstr>Image 2 A, Alcian blue staining showed extracellular acidic mucosubstances in the acellular myxoid areas in all cases ...</vt:lpstr>
      <vt:lpstr>Image 4 The myxoid adenoma cells show high polysomy of epidermal growth factor receptor (EGFR) by fluorescence in ...</vt:lpstr>
      <vt:lpstr>Image 3 (Case 5) No mutation was found in a myxoid adrenocortical neoplasm. One ascending curve represented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2024-04-26T18:43:28Z</dcterms:modified>
</cp:coreProperties>
</file>