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037CDA-850F-4B54-9993-F2E8817D21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D38A49-5297-45B9-958D-6C3D44EA0A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59731A-6086-4410-B769-DC649BA0F1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2024-04-26T18:55:53Z</dcterms:modified>
</cp:coreProperties>
</file>