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4116A1-462A-4929-9BB8-D29E7BB84B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1CB482-B1D9-4151-A29C-CBD4DFACD6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Success cases of Mapitope, Episearch and MimoPro with AUC above 0.8. The cases are written in the same format described in Figure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33BAC3-7D2F-4BFD-829B-4BA04C4C01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r9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D1, 1 January 2012, Pages D271–D277,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https://doi.org/10.1093/nar/gkr922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Success cases of Mapitope, Episearch and MimoPro with AUC above 0.8. The cases are written in the same format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Success cases of Mapitope, Episearch and MimoPro with AUC above 0.8. The cases are written in the same format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2024-04-26T09:31:01Z</dcterms:modified>
</cp:coreProperties>
</file>