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C6F07-FBD0-49BE-B8AD-C23AF0C37A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2D718B-E5CB-40FA-91D5-555D0844D4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NIRS probe and channel setting in infants. The lowest line of the probes was parallel to the T3-Fp1-Fp2-T4 line, but it corresponded to 8% above the nasion across the midline. CH1 was a primary reference which is directly corresponding to the diverging point of the T3-Fp1-Fp2-T4 line and the line between the nasion and the inion.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5AD67E-6961-410B-8FE9-540D99CF03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284–292,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NIRS probe and channel setting in infants. The lowest line of the probes was parallel to the T3-Fp1-Fp2-T4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NIRS probe and channel setting in infants. The lowest line of the probes was parallel to the T3-Fp1-Fp2-T4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2024-09-20T02:50:24Z</dcterms:modified>
</cp:coreProperties>
</file>