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BEEB8C-0881-47A8-A8C1-7D46D37BD2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D6FF61-A2E6-48B0-A587-2ABA7B9BD4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NIRS probe and channel setting in infants. The lowest line of the probes was parallel to the T3-Fp1-Fp2-T4 line, but it corresponded to 8% above the nasion across the midline. CH1 was a primary reference which is directly corresponding to the diverging point of the T3-Fp1-Fp2-T4 line and the line between the nasion and the inion.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B3D697-07DB-4936-88B4-13277DABB4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284–292,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NIRS probe and channel setting in infants. The lowest line of the probes was parallel to the T3-Fp1-Fp2-T4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NIRS probe and channel setting in infants. The lowest line of the probes was parallel to the T3-Fp1-Fp2-T4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2024-05-08T01:35:43Z</dcterms:modified>
</cp:coreProperties>
</file>