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D6C381-A9E7-45BF-AEE8-0B0A1E9C894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506D45-82A4-4349-A333-D44E399287D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NIRS probe and channel setting in infants. The lowest line of the probes was parallel to the T3-Fp1-Fp2-T4 line, but it corresponded to 8% above the nasion across the midline. CH1 was a primary reference which is directly corresponding to the diverging point of the T3-Fp1-Fp2-T4 line and the line between the nasion and the inion.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The AuthorsThis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CC6F6B-86D0-419B-B3D2-AAE2EF5C1A8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0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2, February 2009, Pages 284–292,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https://doi.org/10.1093/cercor/bhn081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NIRS probe and channel setting in infants. The lowest line of the probes was parallel to the T3-Fp1-Fp2-T4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NIRS probe and channel setting in infants. The lowest line of the probes was parallel to the T3-Fp1-Fp2-T4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2024-09-19T07:10:11Z</dcterms:modified>
</cp:coreProperties>
</file>