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D89B27-AEEE-4D34-BBF5-BFC87412A5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1AFDD9-D8C7-455A-9FDF-583064DC12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Interplay of miRNAs and TFs in gene/transcripts expression regulation involves mixed regulatory circuits. Panels A and B represent the molecular biology and the simplified schematization of interconnected pathways of transcriptional and post-transcriptional regulation, respectively: (1) a TF (dark green) interacts both with a protein-coding gene and a miRNA promoter, regulating their transcription, whereas the regulated miRNA targets the protein-coding mRNA exerting post-transcriptional regulation; (2) a miRNA regulates post-transcriptionally both a gene encoding a TF (light green) and a protein-coding gene, that is transcriptional target of the same TF.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B39906-1AAF-4987-AC99-72810099F4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MAGIA2 flow chart illustrating the different steps implemented with the back- and front-end in Upload, Analysis and Results sections of MAGIA2.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B39906-1AAF-4987-AC99-72810099F4B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MAGIA2 results using NCI-60 matched gene and miRNA expression data. (A) Regulatory network reconstructed using the best miRNA-target and TF-target interactions. (B) Top 20 mixed regulatory circuits.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B39906-1AAF-4987-AC99-72810099F4B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s4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gks4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nar/gks4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40, Issue W1, 1 July 2012, Pages W13–W21,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https://doi.org/10.1093/nar/gks460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Interplay of miRNAs and TFs in gene/transcripts expression regulation involves mixed regulatory circuits.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33700" y="1371600"/>
            <a:ext cx="326665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40, Issue W1, 1 July 2012, Pages W13–W21,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https://doi.org/10.1093/nar/gks460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MAGIA</a:t>
            </a:r>
            <a:r>
              <a:rPr lang="en-US" altLang="en-US" b="0" baseline="30000"/>
              <a:t>2</a:t>
            </a:r>
            <a:r>
              <a:rPr lang="en-US" altLang="en-US" b="0"/>
              <a:t> flow chart illustrating the different steps implemented with the back- and front-end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30600" y="1371600"/>
            <a:ext cx="20756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40, Issue W1, 1 July 2012, Pages W13–W21,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https://doi.org/10.1093/nar/gks460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MAGIA</a:t>
            </a:r>
            <a:r>
              <a:rPr lang="en-US" altLang="en-US" b="0" baseline="30000"/>
              <a:t>2</a:t>
            </a:r>
            <a:r>
              <a:rPr lang="en-US" altLang="en-US" b="0"/>
              <a:t> results using NCI-60 matched gene and miRNA expression data. (A) Regulatory network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70200" y="1371600"/>
            <a:ext cx="339551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Interplay of miRNAs and TFs in gene/transcripts expression regulation involves mixed regulatory circuits. ...</vt:lpstr>
      <vt:lpstr>Figure 2. MAGIA2 flow chart illustrating the different steps implemented with the back- and front-end in ...</vt:lpstr>
      <vt:lpstr>Figure 3. MAGIA2 results using NCI-60 matched gene and miRNA expression data. (A) Regulatory network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2024-04-26T21:58:38Z</dcterms:modified>
</cp:coreProperties>
</file>