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915B4-50C2-46A6-955C-9948F69EB8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BEF18-0DDC-457A-879E-0F7ECB8848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reaction times for each condition. Error bars represent the standard error of the mean.*P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FD448-395F-4B60-A0A5-5B209F2AE9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532–540,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Mean reaction times for each condition. Error bars represent the standard error of the mean.*P &lt; 0.05.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Mean reaction times for each condition. Error bars represent the standard error of the mean.*P &lt; 0.05.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2024-04-27T02:56:33Z</dcterms:modified>
</cp:coreProperties>
</file>