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2C567-B844-4FC3-9B40-9938743429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04B74-8BF0-4810-89A7-6356B5EA4A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884C1-9C8A-4D38-9D79-041806575E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2024-04-26T05:52:31Z</dcterms:modified>
</cp:coreProperties>
</file>