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D61FC-0E2E-45EA-B096-ADCCBADFA7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B5578-979C-430D-AA1F-276AEF26E5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Location delay-evoked responses, by ROI and by secondary task type: white = none, red = saccades, blue = passive listening. The effect of (Delaylocation/saccades – Delaylocation/none), pooled across all location memory-delay voxels in the 3 frontal oculomotor regions, differed significantly from this effect pooled across location memory-delay voxels from all other ROIs. W.B. = whole brain, C.N. = caudate nucleus, SPL = superior parietal lobule, ES = extrastriate, V1 = primary visual cortex. (b) Object delay-evoked responses. Note that the Delayobject/passive listening is greater than the Delayobject/saccades effect only in left sylvian, left STG, and right IPL ROIs. Furthermore, the effect of (Delayobject/passive listening – Delayobject/none), pooled across the left sylvian and left STG ROIs differed significantly from this effect pooled across object delay-sensitive voxels from all other ROIs (including right IPL). Syl. = sylvian fissure. (c) Saccade-evoked responses, by ROI and by domain of concurrent memory task: white = no concurrent task, orange = location, green = object. (d) Passive listening–evoked responses. (For clarity, only regions that also appear in panel (b) are displayed.)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5C8B5-8B81-415E-B364-ED373835B7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2151–2162,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Location delay-evoked responses, by ROI and by secondary task type: white = none, red = saccades, blue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Location delay-evoked responses, by ROI and by secondary task type: white = none, red = saccades, blue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2024-04-26T11:38:44Z</dcterms:modified>
</cp:coreProperties>
</file>