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DCA6BE-FD78-4C69-ADCA-201CBC2374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A1E6AB-5509-436B-8241-CCB1C68B45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 Match/non-match ratios for neurons tested with cues consisting of either a single stimulus (upper panel) or an array (lower panel). Arrows indicate mean values.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DA6B65-CEE7-4934-A236-ADD03870C6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1.7.59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11, Issue 7, July 2001, Pages 592–597,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https://doi.org/10.1093/cercor/11.7.592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Match/non-match ratios for neurons tested with cues consisting of either a single stimulus (upper panel)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Match/non-match ratios for neurons tested with cues consisting of either a single stimulus (upper panel) 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2024-04-26T15:47:57Z</dcterms:modified>
</cp:coreProperties>
</file>