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27F050-FACD-46B7-A7C0-A9B21E06EC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B4343-BC08-4215-A917-07283A12A4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Measured traits for each of the 50 major and minor P. inclinatus males. Pink frames around traits indicate the dry weight or the area of those traits.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Entomological Society of America.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7979A-8DCA-4FA5-A228-53D2DBD52E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esa/saw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Entomol Soc Am</a:t>
            </a:r>
            <a:r>
              <a:rPr lang="en-US" altLang="en-US" sz="1000">
                <a:solidFill>
                  <a:srgbClr val="333333"/>
                </a:solidFill>
              </a:rPr>
              <a:t>, Volume 110, Issue 3, May 2017, Pages 281–285,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https://doi.org/10.1093/aesa/saw096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Measured traits for each of the 50 major and minor P. inclinatus males. Pink frames around traits indicate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31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Measured traits for each of the 50 major and minor P. inclinatus males. Pink frames around traits indicate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2024-04-26T07:21:35Z</dcterms:modified>
</cp:coreProperties>
</file>