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934AF-17B4-485E-8306-BA95E04898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FD158-8991-48C8-8C0A-7BA89F6CF0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Photomicrographs of callosally projecting neurons labeled with WGA-HRP at the border of PPc and PPr. (A) is taken on the suprasylvian gyrus, (B) on the lateral gyrus. Note the numerous larger pyramidal neurons in the supragranular layers and the somewhat larger cells in the infragranular layers of (A) as compared to (B).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04175-83C5-431E-AFB6-873823EA07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1280–1297, </a:t>
            </a:r>
            <a:r>
              <a:rPr lang="en-US" altLang="en-US" sz="1000">
                <a:solidFill>
                  <a:srgbClr val="333333"/>
                </a:solidFill>
                <a:hlinkClick r:id="rId3"/>
              </a:rPr>
              <a:t>https://doi.org/10.1093/cercor/12.12.1280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Photomicrographs of callosally projecting neurons labeled with WGA-HRP at the border of PPc and PPr. (A)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Photomicrographs of callosally projecting neurons labeled with WGA-HRP at the border of PPc and PPr. (A)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2024-04-26T23:15:02Z</dcterms:modified>
</cp:coreProperties>
</file>