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D2D5D-F73B-400C-B2A3-9307F232C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6E6DE-8B3D-4E88-A37F-6B3D633C7E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(a) Example of a seismic record section from the Gåsefjord profile (AWI-90300/310 and 94400), station 316. Arrows mark the part of the PmP phase which is excluded from the amplitude considerations. For additional explanations see Fig. 3. (b) Record section of the FD modelled synthetic seismogram (model A, Fig. 18). For additional explanations see Fig. 16(b).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A924A-35BA-4503-84F7-0FAC14EE99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51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160, Issue 2, February 2005, Pages 736–752, </a:t>
            </a:r>
            <a:r>
              <a:rPr lang="en-US" altLang="en-US" sz="1000">
                <a:solidFill>
                  <a:srgbClr val="333333"/>
                </a:solidFill>
                <a:hlinkClick r:id="rId3"/>
              </a:rPr>
              <a:t>https://doi.org/10.1111/j.1365-246X.2005.02514.x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(a) Example of a seismic record section from the Gåsefjord profile (AWI-90300/310 and 94400), station 316.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(a) Example of a seismic record section from the Gåsefjord profile (AWI-90300/310 and 94400), station 316.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2024-04-26T22:03:05Z</dcterms:modified>
</cp:coreProperties>
</file>