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F67006-E972-4731-8203-06FEB3CD57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6159BC-B58E-4681-85FD-7B52231782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Distributions of measures of orientation selectivity for our entire V1 sample (n = 339). Top panel: distribution of half-bandwidths measured at 1/(21/2) times the peak height (mean = 29°; median = 24°). Bottom panel: Distribution of circular variance (mean = 0.48; median = 0.45). Dark gray lines are the cumulative values (right vertical axes, in percent) for both measures. Light gray lines are the distributions for the subset of silent cells (n = 86) with 0 ongoing activity in the light.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6F191-081E-4A3F-9B57-F58C2F1AFF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1207–1221,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Distributions of measures of orientation selectivity for our entire V1 sample (n = 339). Top panel: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Distributions of measures of orientation selectivity for our entire V1 sample (n = 339). Top panel: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2024-04-27T02:29:00Z</dcterms:modified>
</cp:coreProperties>
</file>