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9F05B1-240D-4332-9F0C-8942D62A03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136D7D-9AC0-49DC-A57F-7F4D2D695D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 between GM and WM volume and the number of sex chromosomes. Upper panel: GM regions with positive (red/yellow) and negative (blue/green) associations with the number of sex chromosomes. Nuisance variables: age, TV, right 2D:4D ratio. The cerebellar cluster disappeared when adding z-normalized plasma testosterone as the nuisance variable. Lower panel: WM regions showing a negative association with the number of sex chromosomes. Nuisance variables: age, TV, right 2D:4D ratio. Clusters, calculated with peak threshold at P = 0.001, P &lt; 0.05 corrected, are superimposed on the GM template (upper paner) and WM template (lower panel) of the entire study group. R = right side L = left side.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D41429-22B5-4602-B08D-5F074872E4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10, October 2013, Pages 2322–2336,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Association between GM and WM volume and the number of sex chromosomes. Upper panel: GM regions with positive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Association between GM and WM volume and the number of sex chromosomes. Upper panel: GM regions with positive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2024-04-26T20:01:13Z</dcterms:modified>
</cp:coreProperties>
</file>