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D7E803-5197-4830-81DE-F9958873C0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2376B0-912C-456A-88A6-B0A8DD990D5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D4CEC8-14BB-4A75-96C6-D5B7EA1A81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2024-04-26T20:41:42Z</dcterms:modified>
</cp:coreProperties>
</file>