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6665F2-C6FA-4E88-9D03-6FF496402B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C83B15-A916-4998-8995-F4F4F7A158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16. </a:t>
            </a:r>
            <a:r>
              <a:rPr lang="en-US" altLang="en-US">
                <a:latin typeface="Arial" pitchFamily="34" charset="0"/>
                <a:ea typeface="Arial" pitchFamily="34" charset="0"/>
              </a:rPr>
              <a:t>Theoretical results of the beam growth rate at 15 ms dependence on the chromaticity ξQx for Qx=6.45. The red, blue, black, green, purple, and brown lines are the beam growth rates excited by the (m=0,μ=1), (m=1,μ=1), (m=2,μ=1), (m=3,μ=1), (m=4,μ=1), and (m=5,μ=1) modes,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 on behalf of the Physical Society of Japan.This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16F540-6B37-410F-B054-19A022C3AF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tep/ptw1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Prog Theor Exp Phys</a:t>
            </a:r>
            <a:r>
              <a:rPr lang="en-US" altLang="en-US" sz="1000">
                <a:solidFill>
                  <a:srgbClr val="333333"/>
                </a:solidFill>
              </a:rPr>
              <a:t>, Volume 2017, Issue 1, January 2017, 013G01, </a:t>
            </a:r>
            <a:r>
              <a:rPr lang="en-US" altLang="en-US" sz="1000">
                <a:solidFill>
                  <a:srgbClr val="333333"/>
                </a:solidFill>
                <a:hlinkClick r:id="rId3"/>
              </a:rPr>
              <a:t>https://doi.org/10.1093/ptep/ptw169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16. </a:t>
            </a:r>
            <a:r>
              <a:rPr lang="en-US" altLang="en-US" b="0"/>
              <a:t>Theoretical results of the beam growth rate at 15 ms dependence on the chromaticity ξQx for Qx=6.45. The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16. Theoretical results of the beam growth rate at 15 ms dependence on the chromaticity ξQx for Qx=6.45. The 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2024-04-26T05:26:01Z</dcterms:modified>
</cp:coreProperties>
</file>