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1DEF9D-1F8D-4009-AFFF-0DB69F28A1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C6A51B-E8C4-4C40-A9B8-0D64B7FDBA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Forest plot of randomized controlled trials investigating the effect of synbiotic supplementation on circulating IL-6 concentration, subgrouped by disease status. Pooled effect estimates (diamonds) for IL-6 are shown. Values are standardized mean differences with 95% CIs determined with the use of generic IV random-effects models. Heterogeneity was quantified by I2 at a significance of P &lt; 0.10. IV, inverse variance; Std., standardized.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2017 American Society for Nutrition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F4A504-9559-45BF-BCE1-050467917D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3945/ajcn.117.1562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Clin Nutr</a:t>
            </a:r>
            <a:r>
              <a:rPr lang="en-US" altLang="en-US" sz="1000">
                <a:solidFill>
                  <a:srgbClr val="333333"/>
                </a:solidFill>
              </a:rPr>
              <a:t>, Volume 106, Issue 3, September 2017, Pages 930–945,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https://doi.org/10.3945/ajcn.117.156265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Forest plot of randomized controlled trials investigating the effect of synbiotic supplementation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 Forest plot of randomized controlled trials investigating the effect of synbiotic supplementation 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2024-04-26T19:35:51Z</dcterms:modified>
</cp:coreProperties>
</file>