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3CCDC-B475-4368-BFC8-199B74AA45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AF3E8-154C-4FFE-94D0-FFAEACBA8C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4. Brain activations revealed in the conjunction of ‘shift color to motion’ versus ‘hold color’ and ‘shift motion to color’ versus ‘hold motion.’ Event-related averages of the BOLD response are shown for four brain areas (for notation see Table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EA4BEB-3DB7-4754-BF1D-CACBC2E170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1334–1343,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4. Brain activations revealed in the conjunction of ‘shift color to motion’ versus ‘hold color’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4. Brain activations revealed in the conjunction of ‘shift color to motion’ versus ‘hold color’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2024-04-26T12:34:06Z</dcterms:modified>
</cp:coreProperties>
</file>