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CCD0CC-281E-4F6A-890D-0F6109811E7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5DF9E3-9920-4117-A19E-9BCAFA367B8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Probability that an A. atriplicis will survive until emergence from its gall as a function of larval chamber depth. Arrows indicate the maximum gall depth that the ovipositor could reach for three of the major parasitoids: (a) R. tegularis, (b) T. cecidobroter, and (c) T. umbilicates.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EDA743-7DC9-4D8D-9D1A-BEB07312904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Mean proportion per gall survivorship (±1 SE) of A. atriplicis until adult emergence for the indicated gall diameter classes for three seasons. The means include data from all three all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EDA743-7DC9-4D8D-9D1A-BEB07312904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Mean proportion per gall survivorship (±1 SE) of A. atriplicis until adult emergence for the indicated gall diameter classes for three seasons. The means includes data from all three seasons.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EDA743-7DC9-4D8D-9D1A-BEB07312904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Relationship of larval survival to gall size for four plants growing on the Jomax Road site in spring 1995. Individual plants differed in the relationship between gall diameter and larval survival, and a range of relationships are shown from a nonsignificant relationship (A) to highly significant relationships with a range of slopes (B–D).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EDA743-7DC9-4D8D-9D1A-BEB07312904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Mean proportion per gall survivorship of A. atri-plicis larvae, and mortality due to unknown factors and parasitism for the indicated gall diameter classes for three sites over all seasons.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EDA743-7DC9-4D8D-9D1A-BEB07312904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603/0046-225X-33.3.7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603/0046-225X-33.3.7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603/0046-225X-33.3.70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603/0046-225X-33.3.70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603/0046-225X-33.3.709"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33, Issue 3, 1 June 2004, Pages 709–719, </a:t>
            </a:r>
            <a:r>
              <a:rPr lang="en-US" altLang="en-US" sz="1000">
                <a:solidFill>
                  <a:srgbClr val="333333"/>
                </a:solidFill>
                <a:hlinkClick r:id="rId3"/>
              </a:rPr>
              <a:t>https://doi.org/10.1603/0046-225X-33.3.709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Probability that an A. atriplicis will survive until emergence from its gall as a function of larval chamber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184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33, Issue 3, 1 June 2004, Pages 709–719, </a:t>
            </a:r>
            <a:r>
              <a:rPr lang="en-US" altLang="en-US" sz="1000">
                <a:solidFill>
                  <a:srgbClr val="333333"/>
                </a:solidFill>
                <a:hlinkClick r:id="rId3"/>
              </a:rPr>
              <a:t>https://doi.org/10.1603/0046-225X-33.3.709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Mean proportion per gall survivorship (±1 SE) of A. atriplicis until adult emergence for the indicated gall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433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33, Issue 3, 1 June 2004, Pages 709–719, </a:t>
            </a:r>
            <a:r>
              <a:rPr lang="en-US" altLang="en-US" sz="1000">
                <a:solidFill>
                  <a:srgbClr val="333333"/>
                </a:solidFill>
                <a:hlinkClick r:id="rId3"/>
              </a:rPr>
              <a:t>https://doi.org/10.1603/0046-225X-33.3.709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Mean proportion per gall survivorship (±1 SE) of A. atriplicis until adult emergence for the indicated gall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384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33, Issue 3, 1 June 2004, Pages 709–719, </a:t>
            </a:r>
            <a:r>
              <a:rPr lang="en-US" altLang="en-US" sz="1000">
                <a:solidFill>
                  <a:srgbClr val="333333"/>
                </a:solidFill>
                <a:hlinkClick r:id="rId3"/>
              </a:rPr>
              <a:t>https://doi.org/10.1603/0046-225X-33.3.709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Relationship of larval survival to gall size for four plants growing on the Jomax Road site in spring 1995.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490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33, Issue 3, 1 June 2004, Pages 709–719, </a:t>
            </a:r>
            <a:r>
              <a:rPr lang="en-US" altLang="en-US" sz="1000">
                <a:solidFill>
                  <a:srgbClr val="333333"/>
                </a:solidFill>
                <a:hlinkClick r:id="rId3"/>
              </a:rPr>
              <a:t>https://doi.org/10.1603/0046-225X-33.3.709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Mean proportion per gall survivorship of A. atri-plicis larvae, and mortality due to unknown factors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938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Probability that an A. atriplicis will survive until emergence from its gall as a function of larval chamber ...</vt:lpstr>
      <vt:lpstr>Fig. 2. Mean proportion per gall survivorship (±1 SE) of A. atriplicis until adult emergence for the indicated gall ...</vt:lpstr>
      <vt:lpstr>Fig. 3. Mean proportion per gall survivorship (±1 SE) of A. atriplicis until adult emergence for the indicated gall ...</vt:lpstr>
      <vt:lpstr>Fig. 4. Relationship of larval survival to gall size for four plants growing on the Jomax Road site in spring 1995. ...</vt:lpstr>
      <vt:lpstr>Fig. 5. Mean proportion per gall survivorship of A. atri-plicis larvae, and mortality due to unknown factors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2024-04-26T05:03:03Z</dcterms:modified>
</cp:coreProperties>
</file>