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D73B4-37AA-41E6-AA43-29F0F7A92C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70766C-782F-4C80-9F2F-E8F8A2E3A2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8EA587-DEC2-4A38-BC6D-4B44C9D459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2024-09-19T03:25:29Z</dcterms:modified>
</cp:coreProperties>
</file>