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EE2F22-7929-4CD1-8E6D-AAE5ADF101A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FBAB8C-ADB4-4C65-BACD-938C4CD120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70FDD0-23EC-451C-87C6-79DD90297DF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2024-09-20T23:27:28Z</dcterms:modified>
</cp:coreProperties>
</file>