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3B7E41-087C-40BB-8DE9-13F6E101B6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A9216C-7F89-499B-B4ED-84AD4ADA34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Drawings of coronal sections through the ipsilateral SC showing the distribution of anterograde labeling observed following tracer injections in the prefrontal fields intermediate 12r (Cases 44r LYD and FR, and 55r FR) and rostral 46vc (Cases 43r LYD and 52r BDA). Conventions and abbreviations as in Figures 2 and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8D1795-D37F-40B7-B7A5-4E55B776B2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1054–1065, </a:t>
            </a:r>
            <a:r>
              <a:rPr lang="en-US" altLang="en-US" sz="1000">
                <a:solidFill>
                  <a:srgbClr val="333333"/>
                </a:solidFill>
                <a:hlinkClick r:id="rId3"/>
              </a:rPr>
              <a:t>https://doi.org/10.1093/cercor/bhs392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Drawings of coronal sections through the ipsilateral SC showing the distribution of anterograde labeling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Drawings of coronal sections through the ipsilateral SC showing the distribution of anterograde labeling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2024-04-27T02:19:20Z</dcterms:modified>
</cp:coreProperties>
</file>