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77EA8-38DC-4690-9056-81151E0289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61401-395C-496A-97AF-3D25CB263C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 sense–V sense (As–Vs) and A pace–V sense (Ap–Vs) intervals between the right atrial appendage (RAA) and the lower atrial septum (LAS) locations. * P &lt; 0.001 As–Vs interval in RAA lead position vs. LAS lead position. ** P &lt; 0.001 Ap–Vs interval in RAA pacing vs. LAS pacing.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0D4DBA-5A2B-4EC4-95F5-BCABE8C477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s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2012, Pages 1311–1316,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The A sense–V sense (As–Vs) and A pace–V sense (Ap–Vs) intervals between the right atrial appendage (RAA)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The A sense–V sense (As–Vs) and A pace–V sense (Ap–Vs) intervals between the right atrial appendage (RAA)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2024-04-26T03:34:46Z</dcterms:modified>
</cp:coreProperties>
</file>