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1EC1B30-AF22-4122-BE70-E8C135D20BE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15D0FF5-3E1C-42F3-ABE5-BC60A75C6EC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3492DF2-F5EA-4B54-8909-BA8BFE93436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2024-04-26T16:35:36Z</dcterms:modified>
</cp:coreProperties>
</file>