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4FDBA-A4A8-481A-9DF0-639961B0BF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72CD8-CD3B-47CC-9569-1E8F9F8F1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(Upper) the variation in crystallinity (reported as crystal fraction φ) with dimensionless time (x = t/tc). The inset table gives the values of the exponential constants a and b for, respectively, nucleation and growth. (Lower) crystallinity as a function of the characteristic time constant (Ct) for complete solidification. The numbers against each curve relate to the model numbers from Table 1 and the inset of the upper figure. It should be noted that the solidification time shortens and the solidification interval narrows as nucleation rate and/or growth rate increases more strongly with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1D468-F81A-4C64-BF02-6D46579FBB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(Upper) the variation in crystallinity (reported as crystal fraction φ) with dimensionless time (x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(Upper) the variation in crystallinity (reported as crystal fraction φ) with dimensionless time (x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2024-04-26T08:36:25Z</dcterms:modified>
</cp:coreProperties>
</file>